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43FDBB9C-B36D-42E1-9C43-6C112ECE538C}" type="datetimeFigureOut">
              <a:rPr lang="en-CA" smtClean="0"/>
              <a:t>19/10/2011</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2BEA374-E016-46DA-A442-836D5C0D6A3B}" type="slidenum">
              <a:rPr lang="en-CA" smtClean="0"/>
              <a:t>‹#›</a:t>
            </a:fld>
            <a:endParaRPr lang="en-CA" dirty="0"/>
          </a:p>
        </p:txBody>
      </p:sp>
    </p:spTree>
    <p:extLst>
      <p:ext uri="{BB962C8B-B14F-4D97-AF65-F5344CB8AC3E}">
        <p14:creationId xmlns:p14="http://schemas.microsoft.com/office/powerpoint/2010/main" val="3861061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43FDBB9C-B36D-42E1-9C43-6C112ECE538C}" type="datetimeFigureOut">
              <a:rPr lang="en-CA" smtClean="0"/>
              <a:t>19/10/2011</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2BEA374-E016-46DA-A442-836D5C0D6A3B}" type="slidenum">
              <a:rPr lang="en-CA" smtClean="0"/>
              <a:t>‹#›</a:t>
            </a:fld>
            <a:endParaRPr lang="en-CA" dirty="0"/>
          </a:p>
        </p:txBody>
      </p:sp>
    </p:spTree>
    <p:extLst>
      <p:ext uri="{BB962C8B-B14F-4D97-AF65-F5344CB8AC3E}">
        <p14:creationId xmlns:p14="http://schemas.microsoft.com/office/powerpoint/2010/main" val="88759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3FDBB9C-B36D-42E1-9C43-6C112ECE538C}" type="datetimeFigureOut">
              <a:rPr lang="en-CA" smtClean="0"/>
              <a:t>19/10/2011</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2BEA374-E016-46DA-A442-836D5C0D6A3B}" type="slidenum">
              <a:rPr lang="en-CA" smtClean="0"/>
              <a:t>‹#›</a:t>
            </a:fld>
            <a:endParaRPr lang="en-CA" dirty="0"/>
          </a:p>
        </p:txBody>
      </p:sp>
    </p:spTree>
    <p:extLst>
      <p:ext uri="{BB962C8B-B14F-4D97-AF65-F5344CB8AC3E}">
        <p14:creationId xmlns:p14="http://schemas.microsoft.com/office/powerpoint/2010/main" val="12637968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43FDBB9C-B36D-42E1-9C43-6C112ECE538C}" type="datetimeFigureOut">
              <a:rPr lang="en-CA" smtClean="0"/>
              <a:t>19/10/2011</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72BEA374-E016-46DA-A442-836D5C0D6A3B}" type="slidenum">
              <a:rPr lang="en-CA" smtClean="0"/>
              <a:t>‹#›</a:t>
            </a:fld>
            <a:endParaRPr lang="en-CA" dirty="0"/>
          </a:p>
        </p:txBody>
      </p:sp>
    </p:spTree>
    <p:extLst>
      <p:ext uri="{BB962C8B-B14F-4D97-AF65-F5344CB8AC3E}">
        <p14:creationId xmlns:p14="http://schemas.microsoft.com/office/powerpoint/2010/main" val="2823280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43FDBB9C-B36D-42E1-9C43-6C112ECE538C}" type="datetimeFigureOut">
              <a:rPr lang="en-CA" smtClean="0"/>
              <a:t>19/10/2011</a:t>
            </a:fld>
            <a:endParaRPr lang="en-CA" dirty="0"/>
          </a:p>
        </p:txBody>
      </p:sp>
      <p:sp>
        <p:nvSpPr>
          <p:cNvPr id="8" name="Footer Placeholder 7"/>
          <p:cNvSpPr>
            <a:spLocks noGrp="1"/>
          </p:cNvSpPr>
          <p:nvPr>
            <p:ph type="ftr" sz="quarter" idx="11"/>
          </p:nvPr>
        </p:nvSpPr>
        <p:spPr/>
        <p:txBody>
          <a:bodyPr/>
          <a:lstStyle/>
          <a:p>
            <a:endParaRPr lang="en-CA" dirty="0"/>
          </a:p>
        </p:txBody>
      </p:sp>
      <p:sp>
        <p:nvSpPr>
          <p:cNvPr id="9" name="Slide Number Placeholder 8"/>
          <p:cNvSpPr>
            <a:spLocks noGrp="1"/>
          </p:cNvSpPr>
          <p:nvPr>
            <p:ph type="sldNum" sz="quarter" idx="12"/>
          </p:nvPr>
        </p:nvSpPr>
        <p:spPr/>
        <p:txBody>
          <a:bodyPr/>
          <a:lstStyle/>
          <a:p>
            <a:fld id="{72BEA374-E016-46DA-A442-836D5C0D6A3B}" type="slidenum">
              <a:rPr lang="en-CA" smtClean="0"/>
              <a:t>‹#›</a:t>
            </a:fld>
            <a:endParaRPr lang="en-CA" dirty="0"/>
          </a:p>
        </p:txBody>
      </p:sp>
    </p:spTree>
    <p:extLst>
      <p:ext uri="{BB962C8B-B14F-4D97-AF65-F5344CB8AC3E}">
        <p14:creationId xmlns:p14="http://schemas.microsoft.com/office/powerpoint/2010/main" val="1391210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43FDBB9C-B36D-42E1-9C43-6C112ECE538C}" type="datetimeFigureOut">
              <a:rPr lang="en-CA" smtClean="0"/>
              <a:t>19/10/2011</a:t>
            </a:fld>
            <a:endParaRPr lang="en-CA" dirty="0"/>
          </a:p>
        </p:txBody>
      </p:sp>
      <p:sp>
        <p:nvSpPr>
          <p:cNvPr id="4" name="Footer Placeholder 3"/>
          <p:cNvSpPr>
            <a:spLocks noGrp="1"/>
          </p:cNvSpPr>
          <p:nvPr>
            <p:ph type="ftr" sz="quarter" idx="11"/>
          </p:nvPr>
        </p:nvSpPr>
        <p:spPr/>
        <p:txBody>
          <a:bodyPr/>
          <a:lstStyle/>
          <a:p>
            <a:endParaRPr lang="en-CA" dirty="0"/>
          </a:p>
        </p:txBody>
      </p:sp>
      <p:sp>
        <p:nvSpPr>
          <p:cNvPr id="5" name="Slide Number Placeholder 4"/>
          <p:cNvSpPr>
            <a:spLocks noGrp="1"/>
          </p:cNvSpPr>
          <p:nvPr>
            <p:ph type="sldNum" sz="quarter" idx="12"/>
          </p:nvPr>
        </p:nvSpPr>
        <p:spPr/>
        <p:txBody>
          <a:bodyPr/>
          <a:lstStyle/>
          <a:p>
            <a:fld id="{72BEA374-E016-46DA-A442-836D5C0D6A3B}" type="slidenum">
              <a:rPr lang="en-CA" smtClean="0"/>
              <a:t>‹#›</a:t>
            </a:fld>
            <a:endParaRPr lang="en-CA" dirty="0"/>
          </a:p>
        </p:txBody>
      </p:sp>
    </p:spTree>
    <p:extLst>
      <p:ext uri="{BB962C8B-B14F-4D97-AF65-F5344CB8AC3E}">
        <p14:creationId xmlns:p14="http://schemas.microsoft.com/office/powerpoint/2010/main" val="3890095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FDBB9C-B36D-42E1-9C43-6C112ECE538C}" type="datetimeFigureOut">
              <a:rPr lang="en-CA" smtClean="0"/>
              <a:t>19/10/2011</a:t>
            </a:fld>
            <a:endParaRPr lang="en-CA" dirty="0"/>
          </a:p>
        </p:txBody>
      </p:sp>
      <p:sp>
        <p:nvSpPr>
          <p:cNvPr id="3" name="Footer Placeholder 2"/>
          <p:cNvSpPr>
            <a:spLocks noGrp="1"/>
          </p:cNvSpPr>
          <p:nvPr>
            <p:ph type="ftr" sz="quarter" idx="11"/>
          </p:nvPr>
        </p:nvSpPr>
        <p:spPr/>
        <p:txBody>
          <a:bodyPr/>
          <a:lstStyle/>
          <a:p>
            <a:endParaRPr lang="en-CA" dirty="0"/>
          </a:p>
        </p:txBody>
      </p:sp>
      <p:sp>
        <p:nvSpPr>
          <p:cNvPr id="4" name="Slide Number Placeholder 3"/>
          <p:cNvSpPr>
            <a:spLocks noGrp="1"/>
          </p:cNvSpPr>
          <p:nvPr>
            <p:ph type="sldNum" sz="quarter" idx="12"/>
          </p:nvPr>
        </p:nvSpPr>
        <p:spPr/>
        <p:txBody>
          <a:bodyPr/>
          <a:lstStyle/>
          <a:p>
            <a:fld id="{72BEA374-E016-46DA-A442-836D5C0D6A3B}" type="slidenum">
              <a:rPr lang="en-CA" smtClean="0"/>
              <a:t>‹#›</a:t>
            </a:fld>
            <a:endParaRPr lang="en-CA" dirty="0"/>
          </a:p>
        </p:txBody>
      </p:sp>
    </p:spTree>
    <p:extLst>
      <p:ext uri="{BB962C8B-B14F-4D97-AF65-F5344CB8AC3E}">
        <p14:creationId xmlns:p14="http://schemas.microsoft.com/office/powerpoint/2010/main" val="474586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FDBB9C-B36D-42E1-9C43-6C112ECE538C}" type="datetimeFigureOut">
              <a:rPr lang="en-CA" smtClean="0"/>
              <a:t>19/10/2011</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72BEA374-E016-46DA-A442-836D5C0D6A3B}" type="slidenum">
              <a:rPr lang="en-CA" smtClean="0"/>
              <a:t>‹#›</a:t>
            </a:fld>
            <a:endParaRPr lang="en-CA" dirty="0"/>
          </a:p>
        </p:txBody>
      </p:sp>
    </p:spTree>
    <p:extLst>
      <p:ext uri="{BB962C8B-B14F-4D97-AF65-F5344CB8AC3E}">
        <p14:creationId xmlns:p14="http://schemas.microsoft.com/office/powerpoint/2010/main" val="28119083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FDBB9C-B36D-42E1-9C43-6C112ECE538C}" type="datetimeFigureOut">
              <a:rPr lang="en-CA" smtClean="0"/>
              <a:t>19/10/2011</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72BEA374-E016-46DA-A442-836D5C0D6A3B}" type="slidenum">
              <a:rPr lang="en-CA" smtClean="0"/>
              <a:t>‹#›</a:t>
            </a:fld>
            <a:endParaRPr lang="en-CA" dirty="0"/>
          </a:p>
        </p:txBody>
      </p:sp>
    </p:spTree>
    <p:extLst>
      <p:ext uri="{BB962C8B-B14F-4D97-AF65-F5344CB8AC3E}">
        <p14:creationId xmlns:p14="http://schemas.microsoft.com/office/powerpoint/2010/main" val="1780228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43FDBB9C-B36D-42E1-9C43-6C112ECE538C}" type="datetimeFigureOut">
              <a:rPr lang="en-CA" smtClean="0"/>
              <a:t>19/10/2011</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2BEA374-E016-46DA-A442-836D5C0D6A3B}" type="slidenum">
              <a:rPr lang="en-CA" smtClean="0"/>
              <a:t>‹#›</a:t>
            </a:fld>
            <a:endParaRPr lang="en-CA" dirty="0"/>
          </a:p>
        </p:txBody>
      </p:sp>
    </p:spTree>
    <p:extLst>
      <p:ext uri="{BB962C8B-B14F-4D97-AF65-F5344CB8AC3E}">
        <p14:creationId xmlns:p14="http://schemas.microsoft.com/office/powerpoint/2010/main" val="2593096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43FDBB9C-B36D-42E1-9C43-6C112ECE538C}" type="datetimeFigureOut">
              <a:rPr lang="en-CA" smtClean="0"/>
              <a:t>19/10/2011</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2BEA374-E016-46DA-A442-836D5C0D6A3B}" type="slidenum">
              <a:rPr lang="en-CA" smtClean="0"/>
              <a:t>‹#›</a:t>
            </a:fld>
            <a:endParaRPr lang="en-CA" dirty="0"/>
          </a:p>
        </p:txBody>
      </p:sp>
    </p:spTree>
    <p:extLst>
      <p:ext uri="{BB962C8B-B14F-4D97-AF65-F5344CB8AC3E}">
        <p14:creationId xmlns:p14="http://schemas.microsoft.com/office/powerpoint/2010/main" val="2731582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FDBB9C-B36D-42E1-9C43-6C112ECE538C}" type="datetimeFigureOut">
              <a:rPr lang="en-CA" smtClean="0"/>
              <a:t>19/10/2011</a:t>
            </a:fld>
            <a:endParaRPr lang="en-C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BEA374-E016-46DA-A442-836D5C0D6A3B}" type="slidenum">
              <a:rPr lang="en-CA" smtClean="0"/>
              <a:t>‹#›</a:t>
            </a:fld>
            <a:endParaRPr lang="en-CA" dirty="0"/>
          </a:p>
        </p:txBody>
      </p:sp>
    </p:spTree>
    <p:extLst>
      <p:ext uri="{BB962C8B-B14F-4D97-AF65-F5344CB8AC3E}">
        <p14:creationId xmlns:p14="http://schemas.microsoft.com/office/powerpoint/2010/main" val="14455985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hyperlink" Target="mailto:brad@doyleboston.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33727" y="124759"/>
            <a:ext cx="5616624" cy="1470025"/>
          </a:xfrm>
        </p:spPr>
        <p:txBody>
          <a:bodyPr/>
          <a:lstStyle/>
          <a:p>
            <a:r>
              <a:rPr lang="en-CA" dirty="0" smtClean="0">
                <a:latin typeface="Britannic Bold" pitchFamily="34" charset="0"/>
              </a:rPr>
              <a:t>Leader of the Pack! </a:t>
            </a:r>
            <a:endParaRPr lang="en-CA" dirty="0">
              <a:latin typeface="Britannic Bold"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2204864"/>
            <a:ext cx="1701437" cy="168737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1708" y="2321378"/>
            <a:ext cx="1280652" cy="1280652"/>
          </a:xfrm>
          <a:prstGeom prst="rect">
            <a:avLst/>
          </a:prstGeom>
        </p:spPr>
      </p:pic>
      <p:sp>
        <p:nvSpPr>
          <p:cNvPr id="9" name="TextBox 8"/>
          <p:cNvSpPr txBox="1"/>
          <p:nvPr/>
        </p:nvSpPr>
        <p:spPr>
          <a:xfrm>
            <a:off x="3392618" y="1594784"/>
            <a:ext cx="2098842" cy="3447098"/>
          </a:xfrm>
          <a:prstGeom prst="rect">
            <a:avLst/>
          </a:prstGeom>
          <a:noFill/>
        </p:spPr>
        <p:txBody>
          <a:bodyPr wrap="square" rtlCol="0">
            <a:spAutoFit/>
          </a:bodyPr>
          <a:lstStyle/>
          <a:p>
            <a:pPr algn="ctr"/>
            <a:r>
              <a:rPr lang="en-CA" dirty="0" smtClean="0">
                <a:latin typeface="Footlight MT Light" pitchFamily="18" charset="0"/>
              </a:rPr>
              <a:t>Doyle Boston Sailmakers, the sails that winners choose, are happy to offer the following fall special to all Viper owners!</a:t>
            </a:r>
          </a:p>
          <a:p>
            <a:pPr algn="ctr"/>
            <a:r>
              <a:rPr lang="en-CA" b="1" dirty="0" smtClean="0">
                <a:latin typeface="Footlight MT Light" pitchFamily="18" charset="0"/>
              </a:rPr>
              <a:t>Main $1215</a:t>
            </a:r>
          </a:p>
          <a:p>
            <a:pPr algn="ctr"/>
            <a:r>
              <a:rPr lang="en-CA" b="1" dirty="0" smtClean="0">
                <a:latin typeface="Footlight MT Light" pitchFamily="18" charset="0"/>
              </a:rPr>
              <a:t>Jib $810</a:t>
            </a:r>
          </a:p>
          <a:p>
            <a:pPr algn="ctr"/>
            <a:r>
              <a:rPr lang="en-CA" b="1" dirty="0" smtClean="0">
                <a:latin typeface="Footlight MT Light" pitchFamily="18" charset="0"/>
              </a:rPr>
              <a:t>Spin $1665</a:t>
            </a:r>
          </a:p>
          <a:p>
            <a:pPr algn="ctr"/>
            <a:endParaRPr lang="en-CA" sz="1000" dirty="0" smtClean="0"/>
          </a:p>
          <a:p>
            <a:pPr algn="ctr"/>
            <a:r>
              <a:rPr lang="en-CA" sz="1000" dirty="0" smtClean="0"/>
              <a:t>(doesn’t include TRT Black Sails)</a:t>
            </a:r>
            <a:endParaRPr lang="en-CA" sz="1000" dirty="0"/>
          </a:p>
        </p:txBody>
      </p:sp>
      <p:sp>
        <p:nvSpPr>
          <p:cNvPr id="10" name="TextBox 9"/>
          <p:cNvSpPr txBox="1"/>
          <p:nvPr/>
        </p:nvSpPr>
        <p:spPr>
          <a:xfrm>
            <a:off x="1844936" y="5058141"/>
            <a:ext cx="5194206" cy="1815882"/>
          </a:xfrm>
          <a:prstGeom prst="rect">
            <a:avLst/>
          </a:prstGeom>
          <a:noFill/>
        </p:spPr>
        <p:txBody>
          <a:bodyPr wrap="square" rtlCol="0">
            <a:spAutoFit/>
          </a:bodyPr>
          <a:lstStyle/>
          <a:p>
            <a:r>
              <a:rPr lang="en-CA" sz="1400" b="1" dirty="0" smtClean="0"/>
              <a:t>Winners of the Viper 640 North Americans 3 years in a row.  We are at every major regatta offering tuning advice and coaching to better serve the entire fleet.  Our sails are very fast, very easy to set up and have great longevity.  Let us help move your name up the results sheet!</a:t>
            </a:r>
          </a:p>
          <a:p>
            <a:endParaRPr lang="en-CA" sz="1400" b="1" dirty="0"/>
          </a:p>
          <a:p>
            <a:r>
              <a:rPr lang="en-CA" sz="1400" b="1" dirty="0" smtClean="0"/>
              <a:t>Brad, </a:t>
            </a:r>
            <a:r>
              <a:rPr lang="en-CA" sz="1400" b="1" dirty="0" err="1" smtClean="0"/>
              <a:t>Tac</a:t>
            </a:r>
            <a:r>
              <a:rPr lang="en-CA" sz="1400" b="1" dirty="0" smtClean="0"/>
              <a:t> and Spike Boston, </a:t>
            </a:r>
            <a:r>
              <a:rPr lang="en-CA" sz="1400" b="1" dirty="0" smtClean="0">
                <a:hlinkClick r:id="rId4"/>
              </a:rPr>
              <a:t>brad@doyleboston.com</a:t>
            </a:r>
            <a:r>
              <a:rPr lang="en-CA" sz="1400" b="1" dirty="0" smtClean="0"/>
              <a:t> 519-344-5236</a:t>
            </a:r>
          </a:p>
          <a:p>
            <a:r>
              <a:rPr lang="en-CA" sz="1400" b="1" dirty="0" smtClean="0"/>
              <a:t>www.doyeboston.com</a:t>
            </a:r>
            <a:endParaRPr lang="en-CA" sz="1400" b="1" dirty="0"/>
          </a:p>
        </p:txBody>
      </p:sp>
    </p:spTree>
    <p:extLst>
      <p:ext uri="{BB962C8B-B14F-4D97-AF65-F5344CB8AC3E}">
        <p14:creationId xmlns:p14="http://schemas.microsoft.com/office/powerpoint/2010/main" val="34441050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235</TotalTime>
  <Words>112</Words>
  <Application>Microsoft Office PowerPoint</Application>
  <PresentationFormat>On-screen Show (4:3)</PresentationFormat>
  <Paragraphs>11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Leader of the Pack!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Leader of the Pack!</dc:title>
  <dc:creator>Lyndsey Boston</dc:creator>
  <cp:lastModifiedBy>Spike</cp:lastModifiedBy>
  <cp:revision>10</cp:revision>
  <cp:lastPrinted>2011-10-05T19:29:13Z</cp:lastPrinted>
  <dcterms:created xsi:type="dcterms:W3CDTF">2011-10-05T15:34:48Z</dcterms:created>
  <dcterms:modified xsi:type="dcterms:W3CDTF">2011-10-19T15:03:52Z</dcterms:modified>
</cp:coreProperties>
</file>